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12192000"/>
  <p:notesSz cx="6858000" cy="9144000"/>
  <p:embeddedFontLst>
    <p:embeddedFont>
      <p:font typeface="Monda"/>
      <p:regular r:id="rId20"/>
      <p:bold r:id="rId21"/>
    </p:embeddedFont>
    <p:embeddedFont>
      <p:font typeface="Open Sans Light"/>
      <p:regular r:id="rId22"/>
      <p:bold r:id="rId23"/>
      <p:italic r:id="rId24"/>
      <p:boldItalic r:id="rId25"/>
    </p:embeddedFont>
    <p:embeddedFont>
      <p:font typeface="Century Gothic"/>
      <p:regular r:id="rId26"/>
      <p:bold r:id="rId27"/>
      <p:italic r:id="rId28"/>
      <p:boldItalic r:id="rId29"/>
    </p:embeddedFont>
    <p:embeddedFont>
      <p:font typeface="Open Sa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4" roundtripDataSignature="AMtx7mgJEYfOYFPxuE7VJ7xbjcOxi88Fh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da-regular.fntdata"/><Relationship Id="rId22" Type="http://schemas.openxmlformats.org/officeDocument/2006/relationships/font" Target="fonts/OpenSansLight-regular.fntdata"/><Relationship Id="rId21" Type="http://schemas.openxmlformats.org/officeDocument/2006/relationships/font" Target="fonts/Monda-bold.fntdata"/><Relationship Id="rId24" Type="http://schemas.openxmlformats.org/officeDocument/2006/relationships/font" Target="fonts/OpenSansLight-italic.fntdata"/><Relationship Id="rId23" Type="http://schemas.openxmlformats.org/officeDocument/2006/relationships/font" Target="fonts/OpenSansLight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CenturyGothic-regular.fntdata"/><Relationship Id="rId25" Type="http://schemas.openxmlformats.org/officeDocument/2006/relationships/font" Target="fonts/OpenSansLight-boldItalic.fntdata"/><Relationship Id="rId28" Type="http://schemas.openxmlformats.org/officeDocument/2006/relationships/font" Target="fonts/CenturyGothic-italic.fntdata"/><Relationship Id="rId27" Type="http://schemas.openxmlformats.org/officeDocument/2006/relationships/font" Target="fonts/CenturyGothic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CenturyGothic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bold.fntdata"/><Relationship Id="rId30" Type="http://schemas.openxmlformats.org/officeDocument/2006/relationships/font" Target="fonts/OpenSans-regular.fntdata"/><Relationship Id="rId11" Type="http://schemas.openxmlformats.org/officeDocument/2006/relationships/slide" Target="slides/slide6.xml"/><Relationship Id="rId33" Type="http://schemas.openxmlformats.org/officeDocument/2006/relationships/font" Target="fonts/OpenSans-boldItalic.fntdata"/><Relationship Id="rId10" Type="http://schemas.openxmlformats.org/officeDocument/2006/relationships/slide" Target="slides/slide5.xml"/><Relationship Id="rId32" Type="http://schemas.openxmlformats.org/officeDocument/2006/relationships/font" Target="fonts/OpenSans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customschemas.google.com/relationships/presentationmetadata" Target="meta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I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6" name="Google Shape;346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4"/>
          <p:cNvSpPr txBox="1"/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34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600"/>
              <a:buNone/>
              <a:defRPr cap="none">
                <a:solidFill>
                  <a:srgbClr val="86D1D8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3" name="Google Shape;103;p3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3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3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5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35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09" name="Google Shape;109;p35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35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3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6"/>
          <p:cNvSpPr txBox="1"/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36"/>
          <p:cNvSpPr txBox="1"/>
          <p:nvPr>
            <p:ph idx="1" type="body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36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36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3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7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37"/>
          <p:cNvSpPr txBox="1"/>
          <p:nvPr>
            <p:ph idx="1" type="body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121" name="Google Shape;121;p37"/>
          <p:cNvSpPr txBox="1"/>
          <p:nvPr>
            <p:ph idx="2" type="body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122" name="Google Shape;122;p37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37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3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8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38"/>
          <p:cNvSpPr txBox="1"/>
          <p:nvPr>
            <p:ph idx="1" type="body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28" name="Google Shape;128;p38"/>
          <p:cNvSpPr txBox="1"/>
          <p:nvPr>
            <p:ph idx="2" type="body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129" name="Google Shape;129;p38"/>
          <p:cNvSpPr txBox="1"/>
          <p:nvPr>
            <p:ph idx="3" type="body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30" name="Google Shape;130;p38"/>
          <p:cNvSpPr txBox="1"/>
          <p:nvPr>
            <p:ph idx="4" type="body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131" name="Google Shape;131;p38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38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3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9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3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3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3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0"/>
          <p:cNvSpPr txBox="1"/>
          <p:nvPr>
            <p:ph type="title"/>
          </p:nvPr>
        </p:nvSpPr>
        <p:spPr>
          <a:xfrm>
            <a:off x="1154953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40"/>
          <p:cNvSpPr txBox="1"/>
          <p:nvPr>
            <p:ph idx="1" type="body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0200" lvl="0" marL="457200" algn="l">
              <a:spcBef>
                <a:spcPts val="1000"/>
              </a:spcBef>
              <a:spcAft>
                <a:spcPts val="0"/>
              </a:spcAft>
              <a:buSzPts val="1600"/>
              <a:buChar char="►"/>
              <a:defRPr sz="2000"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2pPr>
            <a:lvl3pPr indent="-309880" lvl="2" marL="13716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3pPr>
            <a:lvl4pPr indent="-299719" lvl="3" marL="18288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4pPr>
            <a:lvl5pPr indent="-299720" lvl="4" marL="22860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5pPr>
            <a:lvl6pPr indent="-299720" lvl="5" marL="27432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6pPr>
            <a:lvl7pPr indent="-299720" lvl="6" marL="32004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7pPr>
            <a:lvl8pPr indent="-299720" lvl="7" marL="3657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8pPr>
            <a:lvl9pPr indent="-299720" lvl="8" marL="41148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9pPr>
          </a:lstStyle>
          <a:p/>
        </p:txBody>
      </p:sp>
      <p:sp>
        <p:nvSpPr>
          <p:cNvPr id="142" name="Google Shape;142;p40"/>
          <p:cNvSpPr txBox="1"/>
          <p:nvPr>
            <p:ph idx="2" type="body"/>
          </p:nvPr>
        </p:nvSpPr>
        <p:spPr>
          <a:xfrm>
            <a:off x="1154953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43" name="Google Shape;143;p4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4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4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1"/>
          <p:cNvSpPr txBox="1"/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b="0"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41"/>
          <p:cNvSpPr/>
          <p:nvPr>
            <p:ph idx="2" type="pic"/>
          </p:nvPr>
        </p:nvSpPr>
        <p:spPr>
          <a:xfrm>
            <a:off x="6949546" y="1143000"/>
            <a:ext cx="3200400" cy="4572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49" name="Google Shape;149;p41"/>
          <p:cNvSpPr txBox="1"/>
          <p:nvPr>
            <p:ph idx="1" type="body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50" name="Google Shape;150;p4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4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4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2"/>
          <p:cNvSpPr txBox="1"/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42"/>
          <p:cNvSpPr/>
          <p:nvPr>
            <p:ph idx="2" type="pic"/>
          </p:nvPr>
        </p:nvSpPr>
        <p:spPr>
          <a:xfrm>
            <a:off x="1154955" y="685800"/>
            <a:ext cx="8825658" cy="3640666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56" name="Google Shape;156;p42"/>
          <p:cNvSpPr txBox="1"/>
          <p:nvPr>
            <p:ph idx="1" type="body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57" name="Google Shape;157;p42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42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4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3"/>
          <p:cNvSpPr txBox="1"/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43"/>
          <p:cNvSpPr txBox="1"/>
          <p:nvPr>
            <p:ph idx="1" type="body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63" name="Google Shape;163;p43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43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4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4"/>
          <p:cNvSpPr txBox="1"/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44"/>
          <p:cNvSpPr txBox="1"/>
          <p:nvPr>
            <p:ph idx="1" type="body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b="0" i="0" sz="1400" cap="small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69" name="Google Shape;169;p44"/>
          <p:cNvSpPr txBox="1"/>
          <p:nvPr>
            <p:ph idx="2" type="body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70" name="Google Shape;170;p4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4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4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173" name="Google Shape;173;p44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2200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74" name="Google Shape;174;p4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2200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5"/>
          <p:cNvSpPr txBox="1"/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45"/>
          <p:cNvSpPr txBox="1"/>
          <p:nvPr>
            <p:ph idx="1" type="body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8" name="Google Shape;178;p45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45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4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6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46"/>
          <p:cNvSpPr txBox="1"/>
          <p:nvPr>
            <p:ph idx="1" type="body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84" name="Google Shape;184;p46"/>
          <p:cNvSpPr txBox="1"/>
          <p:nvPr>
            <p:ph idx="2" type="body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85" name="Google Shape;185;p46"/>
          <p:cNvSpPr txBox="1"/>
          <p:nvPr>
            <p:ph idx="3" type="body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86" name="Google Shape;186;p46"/>
          <p:cNvSpPr txBox="1"/>
          <p:nvPr>
            <p:ph idx="4" type="body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87" name="Google Shape;187;p46"/>
          <p:cNvSpPr txBox="1"/>
          <p:nvPr>
            <p:ph idx="5" type="body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88" name="Google Shape;188;p46"/>
          <p:cNvSpPr txBox="1"/>
          <p:nvPr>
            <p:ph idx="6" type="body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189" name="Google Shape;189;p46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0" name="Google Shape;190;p46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1" name="Google Shape;191;p46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46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4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7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47"/>
          <p:cNvSpPr txBox="1"/>
          <p:nvPr>
            <p:ph idx="1" type="body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97" name="Google Shape;197;p47"/>
          <p:cNvSpPr/>
          <p:nvPr>
            <p:ph idx="2" type="pic"/>
          </p:nvPr>
        </p:nvSpPr>
        <p:spPr>
          <a:xfrm>
            <a:off x="652463" y="2209800"/>
            <a:ext cx="2940050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98" name="Google Shape;198;p47"/>
          <p:cNvSpPr txBox="1"/>
          <p:nvPr>
            <p:ph idx="3" type="body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99" name="Google Shape;199;p47"/>
          <p:cNvSpPr txBox="1"/>
          <p:nvPr>
            <p:ph idx="4" type="body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00" name="Google Shape;200;p47"/>
          <p:cNvSpPr/>
          <p:nvPr>
            <p:ph idx="5" type="pic"/>
          </p:nvPr>
        </p:nvSpPr>
        <p:spPr>
          <a:xfrm>
            <a:off x="3889374" y="2209800"/>
            <a:ext cx="2930525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201" name="Google Shape;201;p47"/>
          <p:cNvSpPr txBox="1"/>
          <p:nvPr>
            <p:ph idx="6" type="body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02" name="Google Shape;202;p47"/>
          <p:cNvSpPr txBox="1"/>
          <p:nvPr>
            <p:ph idx="7" type="body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03" name="Google Shape;203;p47"/>
          <p:cNvSpPr/>
          <p:nvPr>
            <p:ph idx="8" type="pic"/>
          </p:nvPr>
        </p:nvSpPr>
        <p:spPr>
          <a:xfrm>
            <a:off x="7124699" y="2209800"/>
            <a:ext cx="2932113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204" name="Google Shape;204;p47"/>
          <p:cNvSpPr txBox="1"/>
          <p:nvPr>
            <p:ph idx="9" type="body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205" name="Google Shape;205;p47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6" name="Google Shape;206;p47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7" name="Google Shape;207;p47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47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4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8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48"/>
          <p:cNvSpPr txBox="1"/>
          <p:nvPr>
            <p:ph idx="1" type="body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213" name="Google Shape;213;p48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48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4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9"/>
          <p:cNvSpPr txBox="1"/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49"/>
          <p:cNvSpPr txBox="1"/>
          <p:nvPr>
            <p:ph idx="1" type="body"/>
          </p:nvPr>
        </p:nvSpPr>
        <p:spPr>
          <a:xfrm rot="5400000">
            <a:off x="1679576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219" name="Google Shape;219;p4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4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4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2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2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2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3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  <p:transition>
    <p:random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17.xml"/><Relationship Id="rId22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6.xml"/><Relationship Id="rId21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18.xml"/><Relationship Id="rId23" Type="http://schemas.openxmlformats.org/officeDocument/2006/relationships/theme" Target="../theme/theme2.xml"/><Relationship Id="rId1" Type="http://schemas.openxmlformats.org/officeDocument/2006/relationships/image" Target="../media/image5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0.xml"/><Relationship Id="rId17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2.xml"/><Relationship Id="rId5" Type="http://schemas.openxmlformats.org/officeDocument/2006/relationships/image" Target="../media/image1.png"/><Relationship Id="rId19" Type="http://schemas.openxmlformats.org/officeDocument/2006/relationships/slideLayout" Target="../slideLayouts/slideLayout25.xml"/><Relationship Id="rId6" Type="http://schemas.openxmlformats.org/officeDocument/2006/relationships/slideLayout" Target="../slideLayouts/slideLayout12.xml"/><Relationship Id="rId18" Type="http://schemas.openxmlformats.org/officeDocument/2006/relationships/slideLayout" Target="../slideLayouts/slideLayout24.xml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random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23"/>
          <p:cNvPicPr preferRelativeResize="0"/>
          <p:nvPr/>
        </p:nvPicPr>
        <p:blipFill rotWithShape="1">
          <a:blip r:embed="rId2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23"/>
          <p:cNvPicPr preferRelativeResize="0"/>
          <p:nvPr/>
        </p:nvPicPr>
        <p:blipFill rotWithShape="1">
          <a:blip r:embed="rId3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3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23"/>
          <p:cNvPicPr preferRelativeResize="0"/>
          <p:nvPr/>
        </p:nvPicPr>
        <p:blipFill rotWithShape="1">
          <a:blip r:embed="rId4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23"/>
          <p:cNvPicPr preferRelativeResize="0"/>
          <p:nvPr/>
        </p:nvPicPr>
        <p:blipFill rotWithShape="1">
          <a:blip r:embed="rId5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3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2" name="Google Shape;92;p23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Char char="►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004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988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997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997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3" name="Google Shape;93;p23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4" name="Google Shape;94;p23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5" name="Google Shape;95;p2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  <p:sldLayoutId id="2147483674" r:id="rId19"/>
    <p:sldLayoutId id="2147483675" r:id="rId20"/>
    <p:sldLayoutId id="2147483676" r:id="rId21"/>
    <p:sldLayoutId id="2147483677" r:id="rId22"/>
  </p:sldLayoutIdLst>
  <p:transition>
    <p:random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9.png"/><Relationship Id="rId4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3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12.png"/><Relationship Id="rId6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1" Type="http://schemas.openxmlformats.org/officeDocument/2006/relationships/image" Target="../media/image22.png"/><Relationship Id="rId10" Type="http://schemas.openxmlformats.org/officeDocument/2006/relationships/image" Target="../media/image33.png"/><Relationship Id="rId13" Type="http://schemas.openxmlformats.org/officeDocument/2006/relationships/image" Target="../media/image35.png"/><Relationship Id="rId1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8.png"/><Relationship Id="rId4" Type="http://schemas.openxmlformats.org/officeDocument/2006/relationships/image" Target="../media/image25.png"/><Relationship Id="rId9" Type="http://schemas.openxmlformats.org/officeDocument/2006/relationships/image" Target="../media/image28.png"/><Relationship Id="rId15" Type="http://schemas.openxmlformats.org/officeDocument/2006/relationships/image" Target="../media/image23.png"/><Relationship Id="rId14" Type="http://schemas.openxmlformats.org/officeDocument/2006/relationships/image" Target="../media/image34.png"/><Relationship Id="rId16" Type="http://schemas.openxmlformats.org/officeDocument/2006/relationships/image" Target="../media/image31.png"/><Relationship Id="rId5" Type="http://schemas.openxmlformats.org/officeDocument/2006/relationships/image" Target="../media/image36.png"/><Relationship Id="rId6" Type="http://schemas.openxmlformats.org/officeDocument/2006/relationships/image" Target="../media/image27.png"/><Relationship Id="rId7" Type="http://schemas.openxmlformats.org/officeDocument/2006/relationships/image" Target="../media/image30.png"/><Relationship Id="rId8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7.jpg"/><Relationship Id="rId4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1"/>
          <p:cNvPicPr preferRelativeResize="0"/>
          <p:nvPr/>
        </p:nvPicPr>
        <p:blipFill rotWithShape="1">
          <a:blip r:embed="rId3">
            <a:alphaModFix/>
          </a:blip>
          <a:srcRect b="0" l="504" r="495" t="0"/>
          <a:stretch/>
        </p:blipFill>
        <p:spPr>
          <a:xfrm>
            <a:off x="1" y="-69574"/>
            <a:ext cx="12192000" cy="6927574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1"/>
          <p:cNvSpPr txBox="1"/>
          <p:nvPr>
            <p:ph idx="1" type="subTitle"/>
          </p:nvPr>
        </p:nvSpPr>
        <p:spPr>
          <a:xfrm>
            <a:off x="1646535" y="2802835"/>
            <a:ext cx="9144000" cy="27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b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IN" sz="3200">
                <a:latin typeface="Times New Roman"/>
                <a:ea typeface="Times New Roman"/>
                <a:cs typeface="Times New Roman"/>
                <a:sym typeface="Times New Roman"/>
              </a:rPr>
              <a:t>Abbishek.B</a:t>
            </a:r>
            <a:endParaRPr b="1" sz="3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IN" sz="3200">
                <a:latin typeface="Times New Roman"/>
                <a:ea typeface="Times New Roman"/>
                <a:cs typeface="Times New Roman"/>
                <a:sym typeface="Times New Roman"/>
              </a:rPr>
              <a:t>Lakshya.S</a:t>
            </a:r>
            <a:endParaRPr b="1" sz="3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IN" sz="3200">
                <a:latin typeface="Times New Roman"/>
                <a:ea typeface="Times New Roman"/>
                <a:cs typeface="Times New Roman"/>
                <a:sym typeface="Times New Roman"/>
              </a:rPr>
              <a:t>Aarthi.G</a:t>
            </a:r>
            <a:endParaRPr b="1" sz="3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8" name="Google Shape;228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52180" y="1122363"/>
            <a:ext cx="8732711" cy="108601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"/>
          <p:cNvSpPr txBox="1"/>
          <p:nvPr/>
        </p:nvSpPr>
        <p:spPr>
          <a:xfrm>
            <a:off x="1325685" y="5565934"/>
            <a:ext cx="9144000" cy="27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>
    <p:random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69700" y="6235700"/>
            <a:ext cx="406400" cy="4064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12"/>
          <p:cNvSpPr/>
          <p:nvPr/>
        </p:nvSpPr>
        <p:spPr>
          <a:xfrm>
            <a:off x="215899" y="303143"/>
            <a:ext cx="2447787" cy="6251714"/>
          </a:xfrm>
          <a:prstGeom prst="roundRect">
            <a:avLst>
              <a:gd fmla="val 1355" name="adj"/>
            </a:avLst>
          </a:prstGeom>
          <a:gradFill>
            <a:gsLst>
              <a:gs pos="0">
                <a:srgbClr val="5F82CA"/>
              </a:gs>
              <a:gs pos="50000">
                <a:srgbClr val="3C70CA"/>
              </a:gs>
              <a:gs pos="100000">
                <a:srgbClr val="2E60B9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Pre-processing</a:t>
            </a:r>
            <a:endParaRPr/>
          </a:p>
        </p:txBody>
      </p:sp>
      <p:grpSp>
        <p:nvGrpSpPr>
          <p:cNvPr id="289" name="Google Shape;289;p12"/>
          <p:cNvGrpSpPr/>
          <p:nvPr/>
        </p:nvGrpSpPr>
        <p:grpSpPr>
          <a:xfrm rot="-5400000">
            <a:off x="757955" y="2510536"/>
            <a:ext cx="6251714" cy="1836934"/>
            <a:chOff x="459141" y="1364776"/>
            <a:chExt cx="11272294" cy="3312126"/>
          </a:xfrm>
        </p:grpSpPr>
        <p:sp>
          <p:nvSpPr>
            <p:cNvPr id="290" name="Google Shape;290;p12"/>
            <p:cNvSpPr/>
            <p:nvPr/>
          </p:nvSpPr>
          <p:spPr>
            <a:xfrm>
              <a:off x="562907" y="1364776"/>
              <a:ext cx="11066186" cy="2578837"/>
            </a:xfrm>
            <a:custGeom>
              <a:rect b="b" l="l" r="r" t="t"/>
              <a:pathLst>
                <a:path extrusionOk="0" h="2232000" w="9577855">
                  <a:moveTo>
                    <a:pt x="1116000" y="0"/>
                  </a:moveTo>
                  <a:lnTo>
                    <a:pt x="1116000" y="395979"/>
                  </a:lnTo>
                  <a:cubicBezTo>
                    <a:pt x="718343" y="395979"/>
                    <a:pt x="395978" y="718343"/>
                    <a:pt x="395978" y="1116000"/>
                  </a:cubicBezTo>
                  <a:cubicBezTo>
                    <a:pt x="395978" y="1513657"/>
                    <a:pt x="718343" y="1836021"/>
                    <a:pt x="1116000" y="1836021"/>
                  </a:cubicBezTo>
                  <a:cubicBezTo>
                    <a:pt x="1463949" y="1836021"/>
                    <a:pt x="1754253" y="1589211"/>
                    <a:pt x="1821392" y="1261110"/>
                  </a:cubicBezTo>
                  <a:lnTo>
                    <a:pt x="1835903" y="1117164"/>
                  </a:lnTo>
                  <a:lnTo>
                    <a:pt x="1834504" y="1117164"/>
                  </a:lnTo>
                  <a:lnTo>
                    <a:pt x="1834445" y="1116000"/>
                  </a:lnTo>
                  <a:cubicBezTo>
                    <a:pt x="1834445" y="499650"/>
                    <a:pt x="2334095" y="0"/>
                    <a:pt x="2950445" y="0"/>
                  </a:cubicBezTo>
                  <a:cubicBezTo>
                    <a:pt x="3566795" y="0"/>
                    <a:pt x="4066445" y="499650"/>
                    <a:pt x="4066445" y="1116000"/>
                  </a:cubicBezTo>
                  <a:lnTo>
                    <a:pt x="4068906" y="1116000"/>
                  </a:lnTo>
                  <a:cubicBezTo>
                    <a:pt x="4068906" y="1513657"/>
                    <a:pt x="4391270" y="1836021"/>
                    <a:pt x="4788927" y="1836021"/>
                  </a:cubicBezTo>
                  <a:cubicBezTo>
                    <a:pt x="5186584" y="1836021"/>
                    <a:pt x="5508948" y="1513657"/>
                    <a:pt x="5508948" y="1116000"/>
                  </a:cubicBezTo>
                  <a:lnTo>
                    <a:pt x="5510178" y="1116000"/>
                  </a:lnTo>
                  <a:cubicBezTo>
                    <a:pt x="5510178" y="499650"/>
                    <a:pt x="6009828" y="0"/>
                    <a:pt x="6626178" y="0"/>
                  </a:cubicBezTo>
                  <a:cubicBezTo>
                    <a:pt x="7242528" y="0"/>
                    <a:pt x="7742178" y="499650"/>
                    <a:pt x="7742178" y="1116000"/>
                  </a:cubicBezTo>
                  <a:lnTo>
                    <a:pt x="7742119" y="1117164"/>
                  </a:lnTo>
                  <a:lnTo>
                    <a:pt x="7741951" y="1117164"/>
                  </a:lnTo>
                  <a:lnTo>
                    <a:pt x="7756462" y="1261110"/>
                  </a:lnTo>
                  <a:cubicBezTo>
                    <a:pt x="7823601" y="1589211"/>
                    <a:pt x="8113905" y="1836021"/>
                    <a:pt x="8461855" y="1836021"/>
                  </a:cubicBezTo>
                  <a:cubicBezTo>
                    <a:pt x="8859512" y="1836021"/>
                    <a:pt x="9181876" y="1513657"/>
                    <a:pt x="9181876" y="1116000"/>
                  </a:cubicBezTo>
                  <a:lnTo>
                    <a:pt x="9577855" y="1116000"/>
                  </a:lnTo>
                  <a:cubicBezTo>
                    <a:pt x="9577855" y="1732350"/>
                    <a:pt x="9078205" y="2232000"/>
                    <a:pt x="8461855" y="2232000"/>
                  </a:cubicBezTo>
                  <a:cubicBezTo>
                    <a:pt x="7845505" y="2232000"/>
                    <a:pt x="7345855" y="1732350"/>
                    <a:pt x="7345855" y="1116000"/>
                  </a:cubicBezTo>
                  <a:lnTo>
                    <a:pt x="7346199" y="1116000"/>
                  </a:lnTo>
                  <a:cubicBezTo>
                    <a:pt x="7346199" y="718343"/>
                    <a:pt x="7023835" y="395979"/>
                    <a:pt x="6626178" y="395979"/>
                  </a:cubicBezTo>
                  <a:cubicBezTo>
                    <a:pt x="6228521" y="395979"/>
                    <a:pt x="5906157" y="718343"/>
                    <a:pt x="5906157" y="1116000"/>
                  </a:cubicBezTo>
                  <a:lnTo>
                    <a:pt x="5906216" y="1117164"/>
                  </a:lnTo>
                  <a:lnTo>
                    <a:pt x="5904810" y="1117164"/>
                  </a:lnTo>
                  <a:lnTo>
                    <a:pt x="5882254" y="1340913"/>
                  </a:lnTo>
                  <a:cubicBezTo>
                    <a:pt x="5778191" y="1849456"/>
                    <a:pt x="5328233" y="2232000"/>
                    <a:pt x="4788927" y="2232000"/>
                  </a:cubicBezTo>
                  <a:cubicBezTo>
                    <a:pt x="4249621" y="2232000"/>
                    <a:pt x="3799663" y="1849456"/>
                    <a:pt x="3695600" y="1340913"/>
                  </a:cubicBezTo>
                  <a:lnTo>
                    <a:pt x="3673045" y="1117164"/>
                  </a:lnTo>
                  <a:lnTo>
                    <a:pt x="3670407" y="1117164"/>
                  </a:lnTo>
                  <a:lnTo>
                    <a:pt x="3670466" y="1116000"/>
                  </a:lnTo>
                  <a:cubicBezTo>
                    <a:pt x="3670466" y="718343"/>
                    <a:pt x="3348102" y="395979"/>
                    <a:pt x="2950445" y="395979"/>
                  </a:cubicBezTo>
                  <a:cubicBezTo>
                    <a:pt x="2552788" y="395979"/>
                    <a:pt x="2230425" y="718343"/>
                    <a:pt x="2230425" y="1116000"/>
                  </a:cubicBezTo>
                  <a:lnTo>
                    <a:pt x="2231999" y="1116000"/>
                  </a:lnTo>
                  <a:cubicBezTo>
                    <a:pt x="2231999" y="1732350"/>
                    <a:pt x="1732350" y="2232000"/>
                    <a:pt x="1116000" y="2232000"/>
                  </a:cubicBezTo>
                  <a:cubicBezTo>
                    <a:pt x="499649" y="2232000"/>
                    <a:pt x="0" y="1732350"/>
                    <a:pt x="0" y="1116000"/>
                  </a:cubicBezTo>
                  <a:cubicBezTo>
                    <a:pt x="0" y="499650"/>
                    <a:pt x="499649" y="0"/>
                    <a:pt x="1116000" y="0"/>
                  </a:cubicBezTo>
                  <a:close/>
                </a:path>
              </a:pathLst>
            </a:custGeom>
            <a:gradFill>
              <a:gsLst>
                <a:gs pos="0">
                  <a:srgbClr val="EF5024"/>
                </a:gs>
                <a:gs pos="25000">
                  <a:srgbClr val="BF5555"/>
                </a:gs>
                <a:gs pos="50000">
                  <a:srgbClr val="9A187A"/>
                </a:gs>
                <a:gs pos="75000">
                  <a:srgbClr val="3E7AAC"/>
                </a:gs>
                <a:gs pos="100000">
                  <a:srgbClr val="48A180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12"/>
            <p:cNvSpPr/>
            <p:nvPr/>
          </p:nvSpPr>
          <p:spPr>
            <a:xfrm>
              <a:off x="459141" y="4443664"/>
              <a:ext cx="11272294" cy="128336"/>
            </a:xfrm>
            <a:prstGeom prst="roundRect">
              <a:avLst>
                <a:gd fmla="val 16667" name="adj"/>
              </a:avLst>
            </a:prstGeom>
            <a:solidFill>
              <a:srgbClr val="CBD1D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12"/>
            <p:cNvSpPr/>
            <p:nvPr/>
          </p:nvSpPr>
          <p:spPr>
            <a:xfrm>
              <a:off x="1676400" y="4339390"/>
              <a:ext cx="336884" cy="336884"/>
            </a:xfrm>
            <a:prstGeom prst="ellipse">
              <a:avLst/>
            </a:prstGeom>
            <a:solidFill>
              <a:srgbClr val="CBD1DD">
                <a:alpha val="84705"/>
              </a:srgb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12"/>
            <p:cNvSpPr/>
            <p:nvPr/>
          </p:nvSpPr>
          <p:spPr>
            <a:xfrm>
              <a:off x="3799444" y="4339390"/>
              <a:ext cx="336884" cy="336884"/>
            </a:xfrm>
            <a:prstGeom prst="ellipse">
              <a:avLst/>
            </a:prstGeom>
            <a:solidFill>
              <a:srgbClr val="CBD1DD">
                <a:alpha val="84705"/>
              </a:srgb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12"/>
            <p:cNvSpPr/>
            <p:nvPr/>
          </p:nvSpPr>
          <p:spPr>
            <a:xfrm>
              <a:off x="5921067" y="4339390"/>
              <a:ext cx="336884" cy="336884"/>
            </a:xfrm>
            <a:prstGeom prst="ellipse">
              <a:avLst/>
            </a:prstGeom>
            <a:solidFill>
              <a:srgbClr val="CBD1DD">
                <a:alpha val="84705"/>
              </a:srgb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12"/>
            <p:cNvSpPr/>
            <p:nvPr/>
          </p:nvSpPr>
          <p:spPr>
            <a:xfrm>
              <a:off x="8055671" y="4339390"/>
              <a:ext cx="336884" cy="336884"/>
            </a:xfrm>
            <a:prstGeom prst="ellipse">
              <a:avLst/>
            </a:prstGeom>
            <a:solidFill>
              <a:srgbClr val="CBD1DD">
                <a:alpha val="84705"/>
              </a:srgb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12"/>
            <p:cNvSpPr/>
            <p:nvPr/>
          </p:nvSpPr>
          <p:spPr>
            <a:xfrm>
              <a:off x="10171232" y="4340018"/>
              <a:ext cx="336884" cy="336884"/>
            </a:xfrm>
            <a:prstGeom prst="ellipse">
              <a:avLst/>
            </a:prstGeom>
            <a:solidFill>
              <a:srgbClr val="CBD1DD">
                <a:alpha val="84705"/>
              </a:srgb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97" name="Google Shape;297;p12"/>
            <p:cNvCxnSpPr/>
            <p:nvPr/>
          </p:nvCxnSpPr>
          <p:spPr>
            <a:xfrm>
              <a:off x="1844842" y="3943604"/>
              <a:ext cx="0" cy="564228"/>
            </a:xfrm>
            <a:prstGeom prst="straightConnector1">
              <a:avLst/>
            </a:prstGeom>
            <a:noFill/>
            <a:ln cap="flat" cmpd="sng" w="38100">
              <a:solidFill>
                <a:srgbClr val="EF5024"/>
              </a:solidFill>
              <a:prstDash val="solid"/>
              <a:miter lim="800000"/>
              <a:headEnd len="sm" w="sm" type="none"/>
              <a:tailEnd len="lg" w="lg" type="oval"/>
            </a:ln>
          </p:spPr>
        </p:cxnSp>
        <p:cxnSp>
          <p:nvCxnSpPr>
            <p:cNvPr id="298" name="Google Shape;298;p12"/>
            <p:cNvCxnSpPr/>
            <p:nvPr/>
          </p:nvCxnSpPr>
          <p:spPr>
            <a:xfrm>
              <a:off x="3966465" y="3512626"/>
              <a:ext cx="0" cy="995206"/>
            </a:xfrm>
            <a:prstGeom prst="straightConnector1">
              <a:avLst/>
            </a:prstGeom>
            <a:noFill/>
            <a:ln cap="flat" cmpd="sng" w="38100">
              <a:solidFill>
                <a:srgbClr val="BE524F"/>
              </a:solidFill>
              <a:prstDash val="solid"/>
              <a:miter lim="800000"/>
              <a:headEnd len="sm" w="sm" type="none"/>
              <a:tailEnd len="lg" w="lg" type="oval"/>
            </a:ln>
          </p:spPr>
        </p:cxnSp>
        <p:cxnSp>
          <p:nvCxnSpPr>
            <p:cNvPr id="299" name="Google Shape;299;p12"/>
            <p:cNvCxnSpPr/>
            <p:nvPr/>
          </p:nvCxnSpPr>
          <p:spPr>
            <a:xfrm>
              <a:off x="8224113" y="3491499"/>
              <a:ext cx="0" cy="1016333"/>
            </a:xfrm>
            <a:prstGeom prst="straightConnector1">
              <a:avLst/>
            </a:prstGeom>
            <a:noFill/>
            <a:ln cap="flat" cmpd="sng" w="38100">
              <a:solidFill>
                <a:srgbClr val="3E7AAC"/>
              </a:solidFill>
              <a:prstDash val="solid"/>
              <a:miter lim="800000"/>
              <a:headEnd len="sm" w="sm" type="none"/>
              <a:tailEnd len="lg" w="lg" type="oval"/>
            </a:ln>
          </p:spPr>
        </p:cxnSp>
        <p:cxnSp>
          <p:nvCxnSpPr>
            <p:cNvPr id="300" name="Google Shape;300;p12"/>
            <p:cNvCxnSpPr/>
            <p:nvPr/>
          </p:nvCxnSpPr>
          <p:spPr>
            <a:xfrm>
              <a:off x="6095999" y="3943613"/>
              <a:ext cx="1" cy="564219"/>
            </a:xfrm>
            <a:prstGeom prst="straightConnector1">
              <a:avLst/>
            </a:prstGeom>
            <a:noFill/>
            <a:ln cap="flat" cmpd="sng" w="38100">
              <a:solidFill>
                <a:srgbClr val="9A187A"/>
              </a:solidFill>
              <a:prstDash val="solid"/>
              <a:miter lim="800000"/>
              <a:headEnd len="sm" w="sm" type="none"/>
              <a:tailEnd len="lg" w="lg" type="oval"/>
            </a:ln>
          </p:spPr>
        </p:cxnSp>
        <p:cxnSp>
          <p:nvCxnSpPr>
            <p:cNvPr id="301" name="Google Shape;301;p12"/>
            <p:cNvCxnSpPr/>
            <p:nvPr/>
          </p:nvCxnSpPr>
          <p:spPr>
            <a:xfrm>
              <a:off x="10339674" y="3943613"/>
              <a:ext cx="0" cy="564219"/>
            </a:xfrm>
            <a:prstGeom prst="straightConnector1">
              <a:avLst/>
            </a:prstGeom>
            <a:noFill/>
            <a:ln cap="flat" cmpd="sng" w="38100">
              <a:solidFill>
                <a:srgbClr val="48A180"/>
              </a:solidFill>
              <a:prstDash val="solid"/>
              <a:miter lim="800000"/>
              <a:headEnd len="sm" w="sm" type="none"/>
              <a:tailEnd len="lg" w="lg" type="oval"/>
            </a:ln>
          </p:spPr>
        </p:cxnSp>
        <p:sp>
          <p:nvSpPr>
            <p:cNvPr id="302" name="Google Shape;302;p12"/>
            <p:cNvSpPr/>
            <p:nvPr/>
          </p:nvSpPr>
          <p:spPr>
            <a:xfrm>
              <a:off x="992870" y="1816881"/>
              <a:ext cx="1689541" cy="1674618"/>
            </a:xfrm>
            <a:prstGeom prst="ellipse">
              <a:avLst/>
            </a:prstGeom>
            <a:gradFill>
              <a:gsLst>
                <a:gs pos="0">
                  <a:srgbClr val="DAD9DA"/>
                </a:gs>
                <a:gs pos="36000">
                  <a:srgbClr val="DAD9DA"/>
                </a:gs>
                <a:gs pos="100000">
                  <a:schemeClr val="lt1"/>
                </a:gs>
              </a:gsLst>
              <a:lin ang="2700000" scaled="0"/>
            </a:gra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381000" sx="130000" rotWithShape="0" algn="tl" sy="130000">
                <a:srgbClr val="262626">
                  <a:alpha val="2078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12"/>
            <p:cNvSpPr/>
            <p:nvPr/>
          </p:nvSpPr>
          <p:spPr>
            <a:xfrm>
              <a:off x="3121694" y="1816881"/>
              <a:ext cx="1689541" cy="1674618"/>
            </a:xfrm>
            <a:prstGeom prst="ellipse">
              <a:avLst/>
            </a:prstGeom>
            <a:gradFill>
              <a:gsLst>
                <a:gs pos="0">
                  <a:srgbClr val="DAD9DA"/>
                </a:gs>
                <a:gs pos="36000">
                  <a:srgbClr val="DAD9DA"/>
                </a:gs>
                <a:gs pos="100000">
                  <a:schemeClr val="lt1"/>
                </a:gs>
              </a:gsLst>
              <a:lin ang="2700000" scaled="0"/>
            </a:gra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381000" sx="130000" rotWithShape="0" algn="tl" sy="130000">
                <a:srgbClr val="262626">
                  <a:alpha val="2078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12"/>
            <p:cNvSpPr/>
            <p:nvPr/>
          </p:nvSpPr>
          <p:spPr>
            <a:xfrm>
              <a:off x="5250518" y="1816881"/>
              <a:ext cx="1689541" cy="1674618"/>
            </a:xfrm>
            <a:prstGeom prst="ellipse">
              <a:avLst/>
            </a:prstGeom>
            <a:gradFill>
              <a:gsLst>
                <a:gs pos="0">
                  <a:srgbClr val="DAD9DA"/>
                </a:gs>
                <a:gs pos="36000">
                  <a:srgbClr val="DAD9DA"/>
                </a:gs>
                <a:gs pos="100000">
                  <a:schemeClr val="lt1"/>
                </a:gs>
              </a:gsLst>
              <a:lin ang="2700000" scaled="0"/>
            </a:gra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381000" sx="130000" rotWithShape="0" algn="tl" sy="130000">
                <a:srgbClr val="262626">
                  <a:alpha val="2078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12"/>
            <p:cNvSpPr/>
            <p:nvPr/>
          </p:nvSpPr>
          <p:spPr>
            <a:xfrm>
              <a:off x="7379342" y="1816881"/>
              <a:ext cx="1689541" cy="1674618"/>
            </a:xfrm>
            <a:prstGeom prst="ellipse">
              <a:avLst/>
            </a:prstGeom>
            <a:gradFill>
              <a:gsLst>
                <a:gs pos="0">
                  <a:srgbClr val="DAD9DA"/>
                </a:gs>
                <a:gs pos="36000">
                  <a:srgbClr val="DAD9DA"/>
                </a:gs>
                <a:gs pos="100000">
                  <a:schemeClr val="lt1"/>
                </a:gs>
              </a:gsLst>
              <a:lin ang="2700000" scaled="0"/>
            </a:gra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381000" sx="130000" rotWithShape="0" algn="tl" sy="130000">
                <a:srgbClr val="262626">
                  <a:alpha val="2078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12"/>
            <p:cNvSpPr/>
            <p:nvPr/>
          </p:nvSpPr>
          <p:spPr>
            <a:xfrm>
              <a:off x="9508165" y="1816881"/>
              <a:ext cx="1689541" cy="1674618"/>
            </a:xfrm>
            <a:prstGeom prst="ellipse">
              <a:avLst/>
            </a:prstGeom>
            <a:gradFill>
              <a:gsLst>
                <a:gs pos="0">
                  <a:srgbClr val="DAD9DA"/>
                </a:gs>
                <a:gs pos="36000">
                  <a:srgbClr val="DAD9DA"/>
                </a:gs>
                <a:gs pos="100000">
                  <a:schemeClr val="lt1"/>
                </a:gs>
              </a:gsLst>
              <a:lin ang="2700000" scaled="0"/>
            </a:gra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381000" sx="130000" rotWithShape="0" algn="tl" sy="130000">
                <a:srgbClr val="262626">
                  <a:alpha val="20784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12"/>
            <p:cNvSpPr txBox="1"/>
            <p:nvPr/>
          </p:nvSpPr>
          <p:spPr>
            <a:xfrm rot="5400000">
              <a:off x="1452640" y="2064851"/>
              <a:ext cx="770020" cy="116538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3600">
                  <a:solidFill>
                    <a:srgbClr val="EF5024"/>
                  </a:solidFill>
                  <a:latin typeface="Monda"/>
                  <a:ea typeface="Monda"/>
                  <a:cs typeface="Monda"/>
                  <a:sym typeface="Monda"/>
                </a:rPr>
                <a:t>5</a:t>
              </a:r>
              <a:endParaRPr/>
            </a:p>
          </p:txBody>
        </p:sp>
        <p:sp>
          <p:nvSpPr>
            <p:cNvPr id="308" name="Google Shape;308;p12"/>
            <p:cNvSpPr txBox="1"/>
            <p:nvPr/>
          </p:nvSpPr>
          <p:spPr>
            <a:xfrm rot="5400000">
              <a:off x="3581456" y="2044875"/>
              <a:ext cx="770020" cy="116538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3600">
                  <a:solidFill>
                    <a:srgbClr val="BE524F"/>
                  </a:solidFill>
                  <a:latin typeface="Monda"/>
                  <a:ea typeface="Monda"/>
                  <a:cs typeface="Monda"/>
                  <a:sym typeface="Monda"/>
                </a:rPr>
                <a:t>4</a:t>
              </a:r>
              <a:endParaRPr/>
            </a:p>
          </p:txBody>
        </p:sp>
        <p:sp>
          <p:nvSpPr>
            <p:cNvPr id="309" name="Google Shape;309;p12"/>
            <p:cNvSpPr txBox="1"/>
            <p:nvPr/>
          </p:nvSpPr>
          <p:spPr>
            <a:xfrm rot="5400000">
              <a:off x="5741099" y="2001628"/>
              <a:ext cx="770020" cy="116538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3600">
                  <a:solidFill>
                    <a:srgbClr val="9A187A"/>
                  </a:solidFill>
                  <a:latin typeface="Monda"/>
                  <a:ea typeface="Monda"/>
                  <a:cs typeface="Monda"/>
                  <a:sym typeface="Monda"/>
                </a:rPr>
                <a:t>3</a:t>
              </a:r>
              <a:endParaRPr/>
            </a:p>
          </p:txBody>
        </p:sp>
        <p:sp>
          <p:nvSpPr>
            <p:cNvPr id="310" name="Google Shape;310;p12"/>
            <p:cNvSpPr txBox="1"/>
            <p:nvPr/>
          </p:nvSpPr>
          <p:spPr>
            <a:xfrm rot="5400000">
              <a:off x="7839105" y="2049743"/>
              <a:ext cx="770020" cy="116538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3600">
                  <a:solidFill>
                    <a:srgbClr val="3E7AAC"/>
                  </a:solidFill>
                  <a:latin typeface="Monda"/>
                  <a:ea typeface="Monda"/>
                  <a:cs typeface="Monda"/>
                  <a:sym typeface="Monda"/>
                </a:rPr>
                <a:t>2</a:t>
              </a:r>
              <a:endParaRPr/>
            </a:p>
          </p:txBody>
        </p:sp>
        <p:sp>
          <p:nvSpPr>
            <p:cNvPr id="311" name="Google Shape;311;p12"/>
            <p:cNvSpPr txBox="1"/>
            <p:nvPr/>
          </p:nvSpPr>
          <p:spPr>
            <a:xfrm rot="5400000">
              <a:off x="9967926" y="2096933"/>
              <a:ext cx="770020" cy="116538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3600">
                  <a:solidFill>
                    <a:srgbClr val="48A180"/>
                  </a:solidFill>
                  <a:latin typeface="Monda"/>
                  <a:ea typeface="Monda"/>
                  <a:cs typeface="Monda"/>
                  <a:sym typeface="Monda"/>
                </a:rPr>
                <a:t>1</a:t>
              </a:r>
              <a:endParaRPr/>
            </a:p>
          </p:txBody>
        </p:sp>
      </p:grpSp>
      <p:sp>
        <p:nvSpPr>
          <p:cNvPr id="312" name="Google Shape;312;p12"/>
          <p:cNvSpPr txBox="1"/>
          <p:nvPr/>
        </p:nvSpPr>
        <p:spPr>
          <a:xfrm>
            <a:off x="4760511" y="5438438"/>
            <a:ext cx="1973179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EF5024"/>
                </a:solidFill>
                <a:latin typeface="Open Sans"/>
                <a:ea typeface="Open Sans"/>
                <a:cs typeface="Open Sans"/>
                <a:sym typeface="Open Sans"/>
              </a:rPr>
              <a:t>SAVING THE FACE CROPPED VIDEO</a:t>
            </a:r>
            <a:endParaRPr/>
          </a:p>
        </p:txBody>
      </p:sp>
      <p:sp>
        <p:nvSpPr>
          <p:cNvPr id="313" name="Google Shape;313;p12"/>
          <p:cNvSpPr txBox="1"/>
          <p:nvPr/>
        </p:nvSpPr>
        <p:spPr>
          <a:xfrm>
            <a:off x="4727457" y="4179415"/>
            <a:ext cx="1973179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BE524F"/>
                </a:solidFill>
                <a:latin typeface="Open Sans"/>
                <a:ea typeface="Open Sans"/>
                <a:cs typeface="Open Sans"/>
                <a:sym typeface="Open Sans"/>
              </a:rPr>
              <a:t>CREATING NEW FACE CROPPED VIDEO</a:t>
            </a:r>
            <a:endParaRPr/>
          </a:p>
        </p:txBody>
      </p:sp>
      <p:sp>
        <p:nvSpPr>
          <p:cNvPr id="314" name="Google Shape;314;p12"/>
          <p:cNvSpPr txBox="1"/>
          <p:nvPr/>
        </p:nvSpPr>
        <p:spPr>
          <a:xfrm>
            <a:off x="4708510" y="3274716"/>
            <a:ext cx="197317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9A187A"/>
                </a:solidFill>
                <a:latin typeface="Open Sans"/>
                <a:ea typeface="Open Sans"/>
                <a:cs typeface="Open Sans"/>
                <a:sym typeface="Open Sans"/>
              </a:rPr>
              <a:t>CROPING FACE</a:t>
            </a:r>
            <a:endParaRPr/>
          </a:p>
        </p:txBody>
      </p:sp>
      <p:sp>
        <p:nvSpPr>
          <p:cNvPr id="315" name="Google Shape;315;p12"/>
          <p:cNvSpPr txBox="1"/>
          <p:nvPr/>
        </p:nvSpPr>
        <p:spPr>
          <a:xfrm>
            <a:off x="4789308" y="2015693"/>
            <a:ext cx="197317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3E7AAC"/>
                </a:solidFill>
                <a:latin typeface="Open Sans"/>
                <a:ea typeface="Open Sans"/>
                <a:cs typeface="Open Sans"/>
                <a:sym typeface="Open Sans"/>
              </a:rPr>
              <a:t>FACE DETECTION</a:t>
            </a:r>
            <a:endParaRPr/>
          </a:p>
        </p:txBody>
      </p:sp>
      <p:sp>
        <p:nvSpPr>
          <p:cNvPr id="316" name="Google Shape;316;p12"/>
          <p:cNvSpPr txBox="1"/>
          <p:nvPr/>
        </p:nvSpPr>
        <p:spPr>
          <a:xfrm>
            <a:off x="4708511" y="694959"/>
            <a:ext cx="197317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48A180"/>
                </a:solidFill>
                <a:latin typeface="Open Sans"/>
                <a:ea typeface="Open Sans"/>
                <a:cs typeface="Open Sans"/>
                <a:sym typeface="Open Sans"/>
              </a:rPr>
              <a:t>SPLIT VIDEO INTO FRAMES</a:t>
            </a:r>
            <a:endParaRPr/>
          </a:p>
        </p:txBody>
      </p:sp>
      <p:pic>
        <p:nvPicPr>
          <p:cNvPr id="317" name="Google Shape;317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6325" y="545350"/>
            <a:ext cx="4930476" cy="5577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random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3"/>
          <p:cNvSpPr/>
          <p:nvPr/>
        </p:nvSpPr>
        <p:spPr>
          <a:xfrm>
            <a:off x="2914346" y="179151"/>
            <a:ext cx="6363307" cy="584775"/>
          </a:xfrm>
          <a:prstGeom prst="rect">
            <a:avLst/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Architecture</a:t>
            </a:r>
            <a:endParaRPr/>
          </a:p>
        </p:txBody>
      </p:sp>
      <p:pic>
        <p:nvPicPr>
          <p:cNvPr id="323" name="Google Shape;323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9923" y="2856512"/>
            <a:ext cx="1246416" cy="1286366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13"/>
          <p:cNvSpPr/>
          <p:nvPr/>
        </p:nvSpPr>
        <p:spPr>
          <a:xfrm>
            <a:off x="1809215" y="1179895"/>
            <a:ext cx="2933648" cy="5051940"/>
          </a:xfrm>
          <a:prstGeom prst="rect">
            <a:avLst/>
          </a:prstGeom>
          <a:gradFill>
            <a:gsLst>
              <a:gs pos="0">
                <a:srgbClr val="5F82CA"/>
              </a:gs>
              <a:gs pos="50000">
                <a:srgbClr val="3C70CA"/>
              </a:gs>
              <a:gs pos="100000">
                <a:srgbClr val="2E60B9"/>
              </a:gs>
            </a:gsLst>
            <a:lin ang="5400000" scaled="0"/>
          </a:gradFill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ResNext-50</a:t>
            </a:r>
            <a:endParaRPr/>
          </a:p>
        </p:txBody>
      </p:sp>
      <p:pic>
        <p:nvPicPr>
          <p:cNvPr id="325" name="Google Shape;325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14086" y="1789903"/>
            <a:ext cx="4104861" cy="4206181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13"/>
          <p:cNvSpPr/>
          <p:nvPr/>
        </p:nvSpPr>
        <p:spPr>
          <a:xfrm>
            <a:off x="6173053" y="1179895"/>
            <a:ext cx="2314964" cy="5051940"/>
          </a:xfrm>
          <a:prstGeom prst="rect">
            <a:avLst/>
          </a:prstGeom>
          <a:gradFill>
            <a:gsLst>
              <a:gs pos="0">
                <a:srgbClr val="474747"/>
              </a:gs>
              <a:gs pos="50000">
                <a:schemeClr val="dk1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 LSTM layer with 2048 shape input vector and 2048 latent features along with 0.4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chance of dropout and ReLU Activation function</a:t>
            </a:r>
            <a:endParaRPr/>
          </a:p>
        </p:txBody>
      </p:sp>
      <p:pic>
        <p:nvPicPr>
          <p:cNvPr id="327" name="Google Shape;327;p13"/>
          <p:cNvPicPr preferRelativeResize="0"/>
          <p:nvPr/>
        </p:nvPicPr>
        <p:blipFill rotWithShape="1">
          <a:blip r:embed="rId5">
            <a:alphaModFix/>
          </a:blip>
          <a:srcRect b="0" l="0" r="11362" t="0"/>
          <a:stretch/>
        </p:blipFill>
        <p:spPr>
          <a:xfrm>
            <a:off x="8391134" y="964095"/>
            <a:ext cx="3704788" cy="52677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13"/>
          <p:cNvPicPr preferRelativeResize="0"/>
          <p:nvPr/>
        </p:nvPicPr>
        <p:blipFill rotWithShape="1">
          <a:blip r:embed="rId6">
            <a:alphaModFix/>
          </a:blip>
          <a:srcRect b="0" l="33234" r="31054" t="0"/>
          <a:stretch/>
        </p:blipFill>
        <p:spPr>
          <a:xfrm>
            <a:off x="6323375" y="3806685"/>
            <a:ext cx="1917438" cy="2038833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13"/>
          <p:cNvSpPr/>
          <p:nvPr/>
        </p:nvSpPr>
        <p:spPr>
          <a:xfrm>
            <a:off x="5149845" y="1179895"/>
            <a:ext cx="616226" cy="505194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7FB75F"/>
              </a:gs>
              <a:gs pos="50000">
                <a:srgbClr val="6EB141"/>
              </a:gs>
              <a:gs pos="100000">
                <a:srgbClr val="5FA134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3"/>
          <p:cNvSpPr txBox="1"/>
          <p:nvPr/>
        </p:nvSpPr>
        <p:spPr>
          <a:xfrm rot="-5400000">
            <a:off x="2962050" y="3427814"/>
            <a:ext cx="4991777" cy="5560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Sequential Layer</a:t>
            </a:r>
            <a:endParaRPr/>
          </a:p>
        </p:txBody>
      </p:sp>
    </p:spTree>
  </p:cSld>
  <p:clrMapOvr>
    <a:masterClrMapping/>
  </p:clrMapOvr>
  <p:transition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4"/>
          <p:cNvSpPr/>
          <p:nvPr/>
        </p:nvSpPr>
        <p:spPr>
          <a:xfrm>
            <a:off x="437320" y="303143"/>
            <a:ext cx="5844210" cy="6251714"/>
          </a:xfrm>
          <a:prstGeom prst="roundRect">
            <a:avLst>
              <a:gd fmla="val 1355" name="adj"/>
            </a:avLst>
          </a:prstGeom>
          <a:gradFill>
            <a:gsLst>
              <a:gs pos="0">
                <a:srgbClr val="71358B">
                  <a:alpha val="84705"/>
                </a:srgbClr>
              </a:gs>
              <a:gs pos="100000">
                <a:srgbClr val="552968">
                  <a:alpha val="84705"/>
                </a:srgbClr>
              </a:gs>
            </a:gsLst>
            <a:lin ang="135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Training Workflow</a:t>
            </a:r>
            <a:endParaRPr/>
          </a:p>
        </p:txBody>
      </p:sp>
      <p:pic>
        <p:nvPicPr>
          <p:cNvPr id="336" name="Google Shape;33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5045" y="0"/>
            <a:ext cx="3223439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5"/>
          <p:cNvSpPr/>
          <p:nvPr/>
        </p:nvSpPr>
        <p:spPr>
          <a:xfrm>
            <a:off x="397565" y="337929"/>
            <a:ext cx="6033051" cy="6251714"/>
          </a:xfrm>
          <a:prstGeom prst="roundRect">
            <a:avLst>
              <a:gd fmla="val 1355" name="adj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Prediction</a:t>
            </a:r>
            <a:br>
              <a:rPr lang="en-IN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IN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Workflow</a:t>
            </a:r>
            <a:endParaRPr/>
          </a:p>
        </p:txBody>
      </p:sp>
      <p:pic>
        <p:nvPicPr>
          <p:cNvPr id="342" name="Google Shape;34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19254" y="120417"/>
            <a:ext cx="4611964" cy="6617166"/>
          </a:xfrm>
          <a:prstGeom prst="rect">
            <a:avLst/>
          </a:prstGeom>
          <a:noFill/>
          <a:ln>
            <a:noFill/>
          </a:ln>
        </p:spPr>
      </p:pic>
      <p:sp>
        <p:nvSpPr>
          <p:cNvPr descr="Javascript Vector Logo - Download Free SVG Icon | Worldvectorlogo" id="343" name="Google Shape;343;p15"/>
          <p:cNvSpPr/>
          <p:nvPr/>
        </p:nvSpPr>
        <p:spPr>
          <a:xfrm>
            <a:off x="5943600" y="327660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>
    <p:random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p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BDC6CB">
                  <a:alpha val="76862"/>
                </a:srgbClr>
              </a:gs>
              <a:gs pos="100000">
                <a:srgbClr val="EEEFF1">
                  <a:alpha val="76862"/>
                </a:srgbClr>
              </a:gs>
            </a:gsLst>
            <a:lin ang="135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1" name="Google Shape;351;p16"/>
          <p:cNvGrpSpPr/>
          <p:nvPr/>
        </p:nvGrpSpPr>
        <p:grpSpPr>
          <a:xfrm>
            <a:off x="556591" y="318052"/>
            <a:ext cx="11469757" cy="6221896"/>
            <a:chOff x="1478383" y="577243"/>
            <a:chExt cx="11027794" cy="5946355"/>
          </a:xfrm>
        </p:grpSpPr>
        <p:sp>
          <p:nvSpPr>
            <p:cNvPr id="352" name="Google Shape;352;p16"/>
            <p:cNvSpPr/>
            <p:nvPr/>
          </p:nvSpPr>
          <p:spPr>
            <a:xfrm>
              <a:off x="1478383" y="1277371"/>
              <a:ext cx="4446163" cy="4446163"/>
            </a:xfrm>
            <a:prstGeom prst="ellipse">
              <a:avLst/>
            </a:prstGeom>
            <a:solidFill>
              <a:srgbClr val="DDE1E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16"/>
            <p:cNvSpPr/>
            <p:nvPr/>
          </p:nvSpPr>
          <p:spPr>
            <a:xfrm>
              <a:off x="1850758" y="1649746"/>
              <a:ext cx="3701413" cy="3701413"/>
            </a:xfrm>
            <a:prstGeom prst="ellipse">
              <a:avLst/>
            </a:prstGeom>
            <a:gradFill>
              <a:gsLst>
                <a:gs pos="0">
                  <a:srgbClr val="DDE1E2"/>
                </a:gs>
                <a:gs pos="100000">
                  <a:srgbClr val="FFFFFF"/>
                </a:gs>
              </a:gsLst>
              <a:lin ang="16200000" scaled="0"/>
            </a:gradFill>
            <a:ln>
              <a:noFill/>
            </a:ln>
            <a:effectLst>
              <a:outerShdw blurRad="508000" sx="102000" rotWithShape="0" algn="tl" dir="2700000" dist="76200" sy="102000">
                <a:srgbClr val="59595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16"/>
            <p:cNvSpPr/>
            <p:nvPr/>
          </p:nvSpPr>
          <p:spPr>
            <a:xfrm>
              <a:off x="7046035" y="577243"/>
              <a:ext cx="4385635" cy="1165131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rgbClr val="FCB117"/>
                </a:gs>
                <a:gs pos="100000">
                  <a:srgbClr val="FFDB3F"/>
                </a:gs>
              </a:gsLst>
              <a:lin ang="135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16"/>
            <p:cNvSpPr/>
            <p:nvPr/>
          </p:nvSpPr>
          <p:spPr>
            <a:xfrm>
              <a:off x="7601616" y="1860035"/>
              <a:ext cx="4071659" cy="1001972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rgbClr val="F05222"/>
                </a:gs>
                <a:gs pos="100000">
                  <a:srgbClr val="FBA31A"/>
                </a:gs>
              </a:gsLst>
              <a:lin ang="135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16"/>
            <p:cNvSpPr/>
            <p:nvPr/>
          </p:nvSpPr>
          <p:spPr>
            <a:xfrm>
              <a:off x="7933678" y="3117480"/>
              <a:ext cx="3691885" cy="1200329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rgbClr val="A6228F"/>
                </a:gs>
                <a:gs pos="100000">
                  <a:srgbClr val="D3509D"/>
                </a:gs>
              </a:gsLst>
              <a:lin ang="135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16"/>
            <p:cNvSpPr/>
            <p:nvPr/>
          </p:nvSpPr>
          <p:spPr>
            <a:xfrm>
              <a:off x="7548710" y="4646020"/>
              <a:ext cx="3691885" cy="803545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rgbClr val="473E8F"/>
                </a:gs>
                <a:gs pos="100000">
                  <a:srgbClr val="6957A1"/>
                </a:gs>
              </a:gsLst>
              <a:lin ang="135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16"/>
            <p:cNvSpPr/>
            <p:nvPr/>
          </p:nvSpPr>
          <p:spPr>
            <a:xfrm>
              <a:off x="7280898" y="5616276"/>
              <a:ext cx="3691885" cy="907322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rgbClr val="00AAA9"/>
                </a:gs>
                <a:gs pos="100000">
                  <a:srgbClr val="00AED0"/>
                </a:gs>
              </a:gsLst>
              <a:lin ang="135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16"/>
            <p:cNvSpPr/>
            <p:nvPr/>
          </p:nvSpPr>
          <p:spPr>
            <a:xfrm>
              <a:off x="3885125" y="794467"/>
              <a:ext cx="2688152" cy="5376300"/>
            </a:xfrm>
            <a:custGeom>
              <a:rect b="b" l="l" r="r" t="t"/>
              <a:pathLst>
                <a:path extrusionOk="0" h="5376300" w="2688152">
                  <a:moveTo>
                    <a:pt x="0" y="0"/>
                  </a:moveTo>
                  <a:lnTo>
                    <a:pt x="2" y="0"/>
                  </a:lnTo>
                  <a:cubicBezTo>
                    <a:pt x="1484626" y="0"/>
                    <a:pt x="2688152" y="1203526"/>
                    <a:pt x="2688152" y="2688150"/>
                  </a:cubicBezTo>
                  <a:cubicBezTo>
                    <a:pt x="2688152" y="4172775"/>
                    <a:pt x="1484626" y="5376300"/>
                    <a:pt x="2" y="5376300"/>
                  </a:cubicBezTo>
                  <a:lnTo>
                    <a:pt x="0" y="5376300"/>
                  </a:lnTo>
                  <a:lnTo>
                    <a:pt x="0" y="5268071"/>
                  </a:lnTo>
                  <a:lnTo>
                    <a:pt x="186213" y="5258902"/>
                  </a:lnTo>
                  <a:cubicBezTo>
                    <a:pt x="1522494" y="5126571"/>
                    <a:pt x="2565270" y="4026109"/>
                    <a:pt x="2565270" y="2688151"/>
                  </a:cubicBezTo>
                  <a:cubicBezTo>
                    <a:pt x="2565270" y="1350193"/>
                    <a:pt x="1522494" y="249732"/>
                    <a:pt x="186213" y="117401"/>
                  </a:cubicBezTo>
                  <a:lnTo>
                    <a:pt x="0" y="108231"/>
                  </a:lnTo>
                  <a:close/>
                </a:path>
              </a:pathLst>
            </a:custGeom>
            <a:gradFill>
              <a:gsLst>
                <a:gs pos="0">
                  <a:srgbClr val="FFD63A"/>
                </a:gs>
                <a:gs pos="25000">
                  <a:srgbClr val="F4941D"/>
                </a:gs>
                <a:gs pos="50000">
                  <a:srgbClr val="C74399"/>
                </a:gs>
                <a:gs pos="75000">
                  <a:srgbClr val="60509C"/>
                </a:gs>
                <a:gs pos="100000">
                  <a:srgbClr val="00ACBE"/>
                </a:gs>
              </a:gsLst>
              <a:lin ang="5400000" scaled="0"/>
            </a:gradFill>
            <a:ln cap="flat" cmpd="sng" w="82550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16"/>
            <p:cNvSpPr/>
            <p:nvPr/>
          </p:nvSpPr>
          <p:spPr>
            <a:xfrm>
              <a:off x="4961943" y="983584"/>
              <a:ext cx="352449" cy="352449"/>
            </a:xfrm>
            <a:prstGeom prst="ellipse">
              <a:avLst/>
            </a:prstGeom>
            <a:solidFill>
              <a:srgbClr val="FFD539"/>
            </a:solidFill>
            <a:ln>
              <a:noFill/>
            </a:ln>
            <a:effectLst>
              <a:outerShdw blurRad="254000" sx="102000" rotWithShape="0" algn="tl" dir="2700000" dist="38100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16"/>
            <p:cNvSpPr/>
            <p:nvPr/>
          </p:nvSpPr>
          <p:spPr>
            <a:xfrm>
              <a:off x="6130688" y="2176515"/>
              <a:ext cx="352449" cy="352449"/>
            </a:xfrm>
            <a:prstGeom prst="ellipse">
              <a:avLst/>
            </a:prstGeom>
            <a:solidFill>
              <a:srgbClr val="F9951F"/>
            </a:solidFill>
            <a:ln>
              <a:noFill/>
            </a:ln>
            <a:effectLst>
              <a:outerShdw blurRad="254000" sx="102000" rotWithShape="0" algn="tl" dir="2700000" dist="38100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16"/>
            <p:cNvSpPr/>
            <p:nvPr/>
          </p:nvSpPr>
          <p:spPr>
            <a:xfrm>
              <a:off x="6319217" y="3550420"/>
              <a:ext cx="352449" cy="352449"/>
            </a:xfrm>
            <a:prstGeom prst="ellipse">
              <a:avLst/>
            </a:prstGeom>
            <a:solidFill>
              <a:srgbClr val="CC499B"/>
            </a:solidFill>
            <a:ln>
              <a:noFill/>
            </a:ln>
            <a:effectLst>
              <a:outerShdw blurRad="254000" sx="102000" rotWithShape="0" algn="tl" dir="2700000" dist="38100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16"/>
            <p:cNvSpPr/>
            <p:nvPr/>
          </p:nvSpPr>
          <p:spPr>
            <a:xfrm>
              <a:off x="5813390" y="4861015"/>
              <a:ext cx="352449" cy="352449"/>
            </a:xfrm>
            <a:prstGeom prst="ellipse">
              <a:avLst/>
            </a:prstGeom>
            <a:solidFill>
              <a:srgbClr val="64539E"/>
            </a:solidFill>
            <a:ln>
              <a:noFill/>
            </a:ln>
            <a:effectLst>
              <a:outerShdw blurRad="254000" sx="102000" rotWithShape="0" algn="tl" dir="2700000" dist="38100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16"/>
            <p:cNvSpPr/>
            <p:nvPr/>
          </p:nvSpPr>
          <p:spPr>
            <a:xfrm>
              <a:off x="4153222" y="5901862"/>
              <a:ext cx="352449" cy="352449"/>
            </a:xfrm>
            <a:prstGeom prst="ellipse">
              <a:avLst/>
            </a:prstGeom>
            <a:solidFill>
              <a:srgbClr val="00AECD"/>
            </a:solidFill>
            <a:ln>
              <a:noFill/>
            </a:ln>
            <a:effectLst>
              <a:outerShdw blurRad="254000" sx="102000" rotWithShape="0" algn="tl" dir="2700000" dist="38100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365" name="Google Shape;365;p16"/>
            <p:cNvCxnSpPr>
              <a:stCxn id="360" idx="6"/>
              <a:endCxn id="354" idx="1"/>
            </p:cNvCxnSpPr>
            <p:nvPr/>
          </p:nvCxnSpPr>
          <p:spPr>
            <a:xfrm>
              <a:off x="5314392" y="1159809"/>
              <a:ext cx="1731600" cy="0"/>
            </a:xfrm>
            <a:prstGeom prst="straightConnector1">
              <a:avLst/>
            </a:prstGeom>
            <a:noFill/>
            <a:ln cap="flat" cmpd="sng" w="9525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66" name="Google Shape;366;p16"/>
            <p:cNvCxnSpPr>
              <a:stCxn id="361" idx="6"/>
              <a:endCxn id="355" idx="1"/>
            </p:cNvCxnSpPr>
            <p:nvPr/>
          </p:nvCxnSpPr>
          <p:spPr>
            <a:xfrm>
              <a:off x="6483137" y="2352740"/>
              <a:ext cx="1118400" cy="8400"/>
            </a:xfrm>
            <a:prstGeom prst="straightConnector1">
              <a:avLst/>
            </a:prstGeom>
            <a:noFill/>
            <a:ln cap="flat" cmpd="sng" w="9525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67" name="Google Shape;367;p16"/>
            <p:cNvCxnSpPr>
              <a:stCxn id="362" idx="6"/>
              <a:endCxn id="356" idx="1"/>
            </p:cNvCxnSpPr>
            <p:nvPr/>
          </p:nvCxnSpPr>
          <p:spPr>
            <a:xfrm flipH="1" rot="10800000">
              <a:off x="6671666" y="3717645"/>
              <a:ext cx="1262100" cy="9000"/>
            </a:xfrm>
            <a:prstGeom prst="straightConnector1">
              <a:avLst/>
            </a:prstGeom>
            <a:noFill/>
            <a:ln cap="flat" cmpd="sng" w="9525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68" name="Google Shape;368;p16"/>
            <p:cNvCxnSpPr>
              <a:stCxn id="363" idx="6"/>
              <a:endCxn id="357" idx="1"/>
            </p:cNvCxnSpPr>
            <p:nvPr/>
          </p:nvCxnSpPr>
          <p:spPr>
            <a:xfrm>
              <a:off x="6165839" y="5037240"/>
              <a:ext cx="1383000" cy="10500"/>
            </a:xfrm>
            <a:prstGeom prst="straightConnector1">
              <a:avLst/>
            </a:prstGeom>
            <a:noFill/>
            <a:ln cap="flat" cmpd="sng" w="9525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69" name="Google Shape;369;p16"/>
            <p:cNvCxnSpPr>
              <a:stCxn id="364" idx="6"/>
              <a:endCxn id="358" idx="1"/>
            </p:cNvCxnSpPr>
            <p:nvPr/>
          </p:nvCxnSpPr>
          <p:spPr>
            <a:xfrm flipH="1" rot="10800000">
              <a:off x="4505671" y="6069987"/>
              <a:ext cx="2775300" cy="8100"/>
            </a:xfrm>
            <a:prstGeom prst="straightConnector1">
              <a:avLst/>
            </a:prstGeom>
            <a:noFill/>
            <a:ln cap="flat" cmpd="sng" w="9525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70" name="Google Shape;370;p16"/>
            <p:cNvSpPr/>
            <p:nvPr/>
          </p:nvSpPr>
          <p:spPr>
            <a:xfrm>
              <a:off x="7220226" y="872022"/>
              <a:ext cx="643888" cy="643888"/>
            </a:xfrm>
            <a:prstGeom prst="ellipse">
              <a:avLst/>
            </a:prstGeom>
            <a:gradFill>
              <a:gsLst>
                <a:gs pos="0">
                  <a:srgbClr val="DDE1E2"/>
                </a:gs>
                <a:gs pos="100000">
                  <a:srgbClr val="FFFFFF"/>
                </a:gs>
              </a:gsLst>
              <a:lin ang="16200000" scaled="0"/>
            </a:gradFill>
            <a:ln>
              <a:noFill/>
            </a:ln>
            <a:effectLst>
              <a:outerShdw blurRad="330200" sx="106000" rotWithShape="0" algn="tl" dir="2700000" dist="63500" sy="106000">
                <a:srgbClr val="3F3F3F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16"/>
            <p:cNvSpPr/>
            <p:nvPr/>
          </p:nvSpPr>
          <p:spPr>
            <a:xfrm>
              <a:off x="7743348" y="2028793"/>
              <a:ext cx="643888" cy="643888"/>
            </a:xfrm>
            <a:prstGeom prst="ellipse">
              <a:avLst/>
            </a:prstGeom>
            <a:gradFill>
              <a:gsLst>
                <a:gs pos="0">
                  <a:srgbClr val="DDE1E2"/>
                </a:gs>
                <a:gs pos="100000">
                  <a:srgbClr val="FFFFFF"/>
                </a:gs>
              </a:gsLst>
              <a:lin ang="16200000" scaled="0"/>
            </a:gradFill>
            <a:ln>
              <a:noFill/>
            </a:ln>
            <a:effectLst>
              <a:outerShdw blurRad="330200" sx="106000" rotWithShape="0" algn="tl" dir="2700000" dist="63500" sy="106000">
                <a:srgbClr val="3F3F3F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16"/>
            <p:cNvSpPr/>
            <p:nvPr/>
          </p:nvSpPr>
          <p:spPr>
            <a:xfrm>
              <a:off x="8095358" y="3377512"/>
              <a:ext cx="643888" cy="643888"/>
            </a:xfrm>
            <a:prstGeom prst="ellipse">
              <a:avLst/>
            </a:prstGeom>
            <a:gradFill>
              <a:gsLst>
                <a:gs pos="0">
                  <a:srgbClr val="DDE1E2"/>
                </a:gs>
                <a:gs pos="100000">
                  <a:srgbClr val="FFFFFF"/>
                </a:gs>
              </a:gsLst>
              <a:lin ang="16200000" scaled="0"/>
            </a:gradFill>
            <a:ln>
              <a:noFill/>
            </a:ln>
            <a:effectLst>
              <a:outerShdw blurRad="330200" sx="106000" rotWithShape="0" algn="tl" dir="2700000" dist="63500" sy="106000">
                <a:srgbClr val="3F3F3F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16"/>
            <p:cNvSpPr/>
            <p:nvPr/>
          </p:nvSpPr>
          <p:spPr>
            <a:xfrm>
              <a:off x="7682224" y="4715297"/>
              <a:ext cx="643888" cy="643888"/>
            </a:xfrm>
            <a:prstGeom prst="ellipse">
              <a:avLst/>
            </a:prstGeom>
            <a:gradFill>
              <a:gsLst>
                <a:gs pos="0">
                  <a:srgbClr val="DDE1E2"/>
                </a:gs>
                <a:gs pos="100000">
                  <a:srgbClr val="FFFFFF"/>
                </a:gs>
              </a:gsLst>
              <a:lin ang="16200000" scaled="0"/>
            </a:gradFill>
            <a:ln>
              <a:noFill/>
            </a:ln>
            <a:effectLst>
              <a:outerShdw blurRad="330200" sx="106000" rotWithShape="0" algn="tl" dir="2700000" dist="63500" sy="106000">
                <a:srgbClr val="3F3F3F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16"/>
            <p:cNvSpPr/>
            <p:nvPr/>
          </p:nvSpPr>
          <p:spPr>
            <a:xfrm>
              <a:off x="7445704" y="5748856"/>
              <a:ext cx="633337" cy="643888"/>
            </a:xfrm>
            <a:prstGeom prst="ellipse">
              <a:avLst/>
            </a:prstGeom>
            <a:gradFill>
              <a:gsLst>
                <a:gs pos="0">
                  <a:srgbClr val="DDE1E2"/>
                </a:gs>
                <a:gs pos="100000">
                  <a:srgbClr val="FFFFFF"/>
                </a:gs>
              </a:gsLst>
              <a:lin ang="16200000" scaled="0"/>
            </a:gradFill>
            <a:ln>
              <a:noFill/>
            </a:ln>
            <a:effectLst>
              <a:outerShdw blurRad="330200" sx="106000" rotWithShape="0" algn="tl" dir="2700000" dist="63500" sy="106000">
                <a:srgbClr val="3F3F3F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16"/>
            <p:cNvSpPr/>
            <p:nvPr/>
          </p:nvSpPr>
          <p:spPr>
            <a:xfrm>
              <a:off x="1964415" y="1740532"/>
              <a:ext cx="3474097" cy="3474097"/>
            </a:xfrm>
            <a:prstGeom prst="ellipse">
              <a:avLst/>
            </a:prstGeom>
            <a:noFill/>
            <a:ln cap="flat" cmpd="sng" w="15875">
              <a:solidFill>
                <a:srgbClr val="BFBFBF"/>
              </a:solidFill>
              <a:prstDash val="dash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16"/>
            <p:cNvSpPr/>
            <p:nvPr/>
          </p:nvSpPr>
          <p:spPr>
            <a:xfrm>
              <a:off x="2018723" y="1793986"/>
              <a:ext cx="3367188" cy="3367188"/>
            </a:xfrm>
            <a:prstGeom prst="ellipse">
              <a:avLst/>
            </a:prstGeom>
            <a:noFill/>
            <a:ln cap="flat" cmpd="sng" w="15875">
              <a:solidFill>
                <a:srgbClr val="BFBFBF"/>
              </a:solidFill>
              <a:prstDash val="lgDashDot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16"/>
            <p:cNvSpPr/>
            <p:nvPr/>
          </p:nvSpPr>
          <p:spPr>
            <a:xfrm>
              <a:off x="3642887" y="1712814"/>
              <a:ext cx="112102" cy="11210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16"/>
            <p:cNvSpPr/>
            <p:nvPr/>
          </p:nvSpPr>
          <p:spPr>
            <a:xfrm>
              <a:off x="3642887" y="5128127"/>
              <a:ext cx="112102" cy="11210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16"/>
            <p:cNvSpPr/>
            <p:nvPr/>
          </p:nvSpPr>
          <p:spPr>
            <a:xfrm>
              <a:off x="5364358" y="3421529"/>
              <a:ext cx="112102" cy="11210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16"/>
            <p:cNvSpPr/>
            <p:nvPr/>
          </p:nvSpPr>
          <p:spPr>
            <a:xfrm>
              <a:off x="1949728" y="3421529"/>
              <a:ext cx="112102" cy="11210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Single gear" id="381" name="Google Shape;381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565919" y="4359281"/>
              <a:ext cx="360000" cy="36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Stopwatch" id="382" name="Google Shape;382;p1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207528" y="3954903"/>
              <a:ext cx="360000" cy="36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Lightbulb" id="383" name="Google Shape;383;p1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520599" y="4701357"/>
              <a:ext cx="360000" cy="36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Head with Gears" id="384" name="Google Shape;384;p16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3010956" y="4633974"/>
              <a:ext cx="360000" cy="36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5" name="Google Shape;385;p16"/>
            <p:cNvSpPr/>
            <p:nvPr/>
          </p:nvSpPr>
          <p:spPr>
            <a:xfrm>
              <a:off x="4041120" y="4826944"/>
              <a:ext cx="112102" cy="112102"/>
            </a:xfrm>
            <a:prstGeom prst="ellipse">
              <a:avLst/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16"/>
            <p:cNvSpPr/>
            <p:nvPr/>
          </p:nvSpPr>
          <p:spPr>
            <a:xfrm>
              <a:off x="4333200" y="4709737"/>
              <a:ext cx="112102" cy="112102"/>
            </a:xfrm>
            <a:prstGeom prst="ellipse">
              <a:avLst/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16"/>
            <p:cNvSpPr/>
            <p:nvPr/>
          </p:nvSpPr>
          <p:spPr>
            <a:xfrm>
              <a:off x="4591554" y="4545692"/>
              <a:ext cx="112102" cy="112102"/>
            </a:xfrm>
            <a:prstGeom prst="ellipse">
              <a:avLst/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Teacher" id="388" name="Google Shape;388;p16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3238822" y="1826809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9" name="Google Shape;389;p16"/>
            <p:cNvSpPr txBox="1"/>
            <p:nvPr/>
          </p:nvSpPr>
          <p:spPr>
            <a:xfrm>
              <a:off x="2434205" y="2945286"/>
              <a:ext cx="2610317" cy="10772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32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Tools and Technologies</a:t>
              </a:r>
              <a:endParaRPr/>
            </a:p>
          </p:txBody>
        </p:sp>
        <p:sp>
          <p:nvSpPr>
            <p:cNvPr id="390" name="Google Shape;390;p16"/>
            <p:cNvSpPr txBox="1"/>
            <p:nvPr/>
          </p:nvSpPr>
          <p:spPr>
            <a:xfrm>
              <a:off x="8412288" y="2167843"/>
              <a:ext cx="2610317" cy="2616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391" name="Google Shape;391;p16"/>
            <p:cNvSpPr txBox="1"/>
            <p:nvPr/>
          </p:nvSpPr>
          <p:spPr>
            <a:xfrm>
              <a:off x="8522618" y="1861645"/>
              <a:ext cx="3983559" cy="88244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Programming Frameworks</a:t>
              </a:r>
              <a:endParaRPr/>
            </a:p>
            <a:p>
              <a:pPr indent="-285750" lvl="0" marL="28575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Char char="•"/>
              </a:pPr>
              <a:r>
                <a:rPr lang="en-IN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PyTorch</a:t>
              </a:r>
              <a:endParaRPr/>
            </a:p>
            <a:p>
              <a:pPr indent="-285750" lvl="0" marL="28575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Char char="•"/>
              </a:pPr>
              <a:r>
                <a:rPr lang="en-IN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Django</a:t>
              </a:r>
              <a:endParaRPr sz="11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392" name="Google Shape;392;p16"/>
            <p:cNvSpPr txBox="1"/>
            <p:nvPr/>
          </p:nvSpPr>
          <p:spPr>
            <a:xfrm>
              <a:off x="8830811" y="3142584"/>
              <a:ext cx="2610317" cy="11471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IDE</a:t>
              </a:r>
              <a:endParaRPr/>
            </a:p>
            <a:p>
              <a:pPr indent="-285750" lvl="0" marL="285750" marR="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rial"/>
                <a:buChar char="•"/>
              </a:pPr>
              <a:r>
                <a:rPr lang="en-IN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Google</a:t>
              </a:r>
              <a:endParaRPr/>
            </a:p>
            <a:p>
              <a:pPr indent="-285750" lvl="0" marL="285750" marR="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rial"/>
                <a:buChar char="•"/>
              </a:pPr>
              <a:r>
                <a:rPr lang="en-IN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Jupyter Notebook</a:t>
              </a:r>
              <a:endParaRPr/>
            </a:p>
            <a:p>
              <a:pPr indent="-285750" lvl="0" marL="285750" marR="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rial"/>
                <a:buChar char="•"/>
              </a:pPr>
              <a:r>
                <a:rPr lang="en-IN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Visual Studio Code</a:t>
              </a:r>
              <a:endParaRPr sz="11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393" name="Google Shape;393;p16"/>
            <p:cNvSpPr txBox="1"/>
            <p:nvPr/>
          </p:nvSpPr>
          <p:spPr>
            <a:xfrm>
              <a:off x="8523261" y="4728797"/>
              <a:ext cx="2610317" cy="61770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Cloud Services</a:t>
              </a:r>
              <a:endParaRPr/>
            </a:p>
            <a:p>
              <a:pPr indent="-285750" lvl="0" marL="285750" marR="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rial"/>
                <a:buChar char="•"/>
              </a:pPr>
              <a:r>
                <a:rPr lang="en-IN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Google Cloud Platform</a:t>
              </a:r>
              <a:endParaRPr sz="11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  <p:sp>
        <p:nvSpPr>
          <p:cNvPr id="394" name="Google Shape;394;p16"/>
          <p:cNvSpPr/>
          <p:nvPr/>
        </p:nvSpPr>
        <p:spPr>
          <a:xfrm>
            <a:off x="7287105" y="443378"/>
            <a:ext cx="6096000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Programming Languages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Python3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JavaScript</a:t>
            </a:r>
            <a:endParaRPr/>
          </a:p>
        </p:txBody>
      </p:sp>
      <p:sp>
        <p:nvSpPr>
          <p:cNvPr id="395" name="Google Shape;395;p16"/>
          <p:cNvSpPr/>
          <p:nvPr/>
        </p:nvSpPr>
        <p:spPr>
          <a:xfrm>
            <a:off x="7623731" y="5768291"/>
            <a:ext cx="4069467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Version Control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I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loud Computing Services | Google Cloud" id="396" name="Google Shape;396;p1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810159" y="4697059"/>
            <a:ext cx="1067503" cy="56043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yTorch" id="397" name="Google Shape;397;p1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7104450" y="1839360"/>
            <a:ext cx="637881" cy="63788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jango Community | Django" id="398" name="Google Shape;398;p1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9437709" y="2018775"/>
            <a:ext cx="1272336" cy="5789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16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6654773" y="777481"/>
            <a:ext cx="415918" cy="41591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16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8815878" y="927612"/>
            <a:ext cx="415918" cy="41591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Visual Studio Code Logo PNG Transparent &amp; SVG Vector - Freebie Supply" id="401" name="Google Shape;401;p16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7505941" y="3375590"/>
            <a:ext cx="524892" cy="3936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ll About Using Jupyter Notebooks and Google Colab | Blog" id="402" name="Google Shape;402;p16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9184654" y="3086133"/>
            <a:ext cx="1309730" cy="578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16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10431499" y="3438466"/>
            <a:ext cx="519451" cy="602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t - Logo Downloads" id="404" name="Google Shape;404;p16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6896387" y="5874037"/>
            <a:ext cx="374209" cy="3742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"/>
          <p:cNvSpPr/>
          <p:nvPr/>
        </p:nvSpPr>
        <p:spPr>
          <a:xfrm>
            <a:off x="6458857" y="569625"/>
            <a:ext cx="4876801" cy="5236089"/>
          </a:xfrm>
          <a:prstGeom prst="roundRect">
            <a:avLst>
              <a:gd fmla="val 1355" name="adj"/>
            </a:avLst>
          </a:prstGeom>
          <a:gradFill>
            <a:gsLst>
              <a:gs pos="0">
                <a:srgbClr val="71358B">
                  <a:alpha val="84705"/>
                </a:srgbClr>
              </a:gs>
              <a:gs pos="100000">
                <a:srgbClr val="552968">
                  <a:alpha val="84705"/>
                </a:srgbClr>
              </a:gs>
            </a:gsLst>
            <a:lin ang="135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Lightbulb" id="236" name="Google Shape;236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537256" y="1128485"/>
            <a:ext cx="720000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"/>
          <p:cNvSpPr txBox="1"/>
          <p:nvPr/>
        </p:nvSpPr>
        <p:spPr>
          <a:xfrm>
            <a:off x="7104740" y="2324611"/>
            <a:ext cx="358502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2800" u="none" cap="none" strike="noStrike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Problem Statement</a:t>
            </a:r>
            <a:endParaRPr/>
          </a:p>
        </p:txBody>
      </p:sp>
      <p:sp>
        <p:nvSpPr>
          <p:cNvPr id="238" name="Google Shape;238;p2"/>
          <p:cNvSpPr txBox="1"/>
          <p:nvPr/>
        </p:nvSpPr>
        <p:spPr>
          <a:xfrm>
            <a:off x="7205242" y="3163554"/>
            <a:ext cx="3585029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2400" u="none" cap="none" strike="noStrike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To Design and Develop a Deep Learning algorithm to classify the video as deepfake or pristine. </a:t>
            </a:r>
            <a:endParaRPr/>
          </a:p>
        </p:txBody>
      </p:sp>
      <p:cxnSp>
        <p:nvCxnSpPr>
          <p:cNvPr id="239" name="Google Shape;239;p2"/>
          <p:cNvCxnSpPr/>
          <p:nvPr/>
        </p:nvCxnSpPr>
        <p:spPr>
          <a:xfrm>
            <a:off x="4034971" y="5475512"/>
            <a:ext cx="508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"/>
          <p:cNvSpPr txBox="1"/>
          <p:nvPr/>
        </p:nvSpPr>
        <p:spPr>
          <a:xfrm>
            <a:off x="185530" y="331304"/>
            <a:ext cx="11661913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Noto Sans Symbols"/>
              <a:buChar char="❑"/>
            </a:pPr>
            <a:r>
              <a:rPr b="1" lang="en-IN" sz="3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Introduction</a:t>
            </a:r>
            <a:endParaRPr b="1"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5" name="Google Shape;245;p4"/>
          <p:cNvSpPr/>
          <p:nvPr/>
        </p:nvSpPr>
        <p:spPr>
          <a:xfrm>
            <a:off x="460776" y="1440494"/>
            <a:ext cx="5344112" cy="4401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IN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fake is a technique for human image synthesis based on artificial intelligence.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IN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fakes are created by combing and superimposing existing images and videos onto source images or videos using a deep learning technique known as generative adversarial network.</a:t>
            </a:r>
            <a:endParaRPr b="0" i="0" sz="2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46" name="Google Shape;24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87113" y="1440494"/>
            <a:ext cx="546033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random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5"/>
          <p:cNvSpPr txBox="1"/>
          <p:nvPr/>
        </p:nvSpPr>
        <p:spPr>
          <a:xfrm>
            <a:off x="114410" y="2413337"/>
            <a:ext cx="11661913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Noto Sans Symbols"/>
              <a:buChar char="❑"/>
            </a:pPr>
            <a:r>
              <a:rPr b="1" lang="en-IN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 we detect Deep fakes with naked eyes?</a:t>
            </a:r>
            <a:endParaRPr/>
          </a:p>
        </p:txBody>
      </p:sp>
    </p:spTree>
  </p:cSld>
  <p:clrMapOvr>
    <a:masterClrMapping/>
  </p:clrMapOvr>
  <p:transition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random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9"/>
          <p:cNvSpPr txBox="1"/>
          <p:nvPr/>
        </p:nvSpPr>
        <p:spPr>
          <a:xfrm>
            <a:off x="185530" y="331304"/>
            <a:ext cx="11661913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oto Sans Symbols"/>
              <a:buChar char="❑"/>
            </a:pPr>
            <a:r>
              <a:rPr b="1" lang="en-IN" sz="3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Deep Fakes Are Created ?</a:t>
            </a:r>
            <a:endParaRPr/>
          </a:p>
        </p:txBody>
      </p:sp>
      <p:sp>
        <p:nvSpPr>
          <p:cNvPr id="267" name="Google Shape;267;p9"/>
          <p:cNvSpPr/>
          <p:nvPr/>
        </p:nvSpPr>
        <p:spPr>
          <a:xfrm>
            <a:off x="7951338" y="1774397"/>
            <a:ext cx="4367034" cy="35394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Tools for deep fake creation.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IN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Faceswap 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IN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Faceit</a:t>
            </a:r>
            <a:endParaRPr sz="2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IN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DeepFaceLab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IN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Large resolution facemasked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68" name="Google Shape;26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5530" y="1774397"/>
            <a:ext cx="7682980" cy="3519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55491" y="42862"/>
            <a:ext cx="8582025" cy="6772275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10"/>
          <p:cNvSpPr/>
          <p:nvPr/>
        </p:nvSpPr>
        <p:spPr>
          <a:xfrm>
            <a:off x="397566" y="337929"/>
            <a:ext cx="3027500" cy="6251714"/>
          </a:xfrm>
          <a:prstGeom prst="roundRect">
            <a:avLst>
              <a:gd fmla="val 1355" name="adj"/>
            </a:avLst>
          </a:prstGeom>
          <a:gradFill>
            <a:gsLst>
              <a:gs pos="0">
                <a:srgbClr val="71358B">
                  <a:alpha val="84705"/>
                </a:srgbClr>
              </a:gs>
              <a:gs pos="100000">
                <a:srgbClr val="552968">
                  <a:alpha val="84705"/>
                </a:srgbClr>
              </a:gs>
            </a:gsLst>
            <a:lin ang="135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System Architecture</a:t>
            </a:r>
            <a:endParaRPr/>
          </a:p>
        </p:txBody>
      </p:sp>
      <p:pic>
        <p:nvPicPr>
          <p:cNvPr id="275" name="Google Shape;275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25066" y="4469192"/>
            <a:ext cx="1860254" cy="2233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random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1"/>
          <p:cNvSpPr/>
          <p:nvPr/>
        </p:nvSpPr>
        <p:spPr>
          <a:xfrm>
            <a:off x="397566" y="337929"/>
            <a:ext cx="3027500" cy="6251714"/>
          </a:xfrm>
          <a:prstGeom prst="roundRect">
            <a:avLst>
              <a:gd fmla="val 1355" name="adj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Data-set</a:t>
            </a:r>
            <a:br>
              <a:rPr lang="en-IN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IN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Exploration</a:t>
            </a:r>
            <a:endParaRPr/>
          </a:p>
        </p:txBody>
      </p:sp>
      <p:pic>
        <p:nvPicPr>
          <p:cNvPr id="281" name="Google Shape;281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27187" y="1016793"/>
            <a:ext cx="8078418" cy="4824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9564134" y="3829698"/>
            <a:ext cx="2230300" cy="26774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random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2020-04-12T09:19:27Z</dcterms:created>
  <dc:creator>Abhijit Jadhav</dc:creator>
</cp:coreProperties>
</file>